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CE29"/>
    <a:srgbClr val="5023CF"/>
    <a:srgbClr val="0A99B6"/>
    <a:srgbClr val="8F4E19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261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829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016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270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772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139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683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231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550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137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B2A7-A942-4746-80E6-F657A40140B1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592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9B2A7-A942-4746-80E6-F657A40140B1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5B0E7-ABE7-440D-8C67-10910E3C8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426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28600" y="126778"/>
            <a:ext cx="8686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latin typeface="Cooper Black" pitchFamily="18" charset="0"/>
              </a:rPr>
              <a:t>Quand j’étais petit(e)…</a:t>
            </a:r>
            <a:endParaRPr lang="fr-FR" sz="5400" dirty="0">
              <a:latin typeface="Cooper Black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1447800"/>
            <a:ext cx="86868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onstantia" pitchFamily="18" charset="0"/>
              </a:rPr>
              <a:t>Choose an activity that you used to do a lot as a child and tell me as much about that activity as you can.</a:t>
            </a:r>
          </a:p>
          <a:p>
            <a:endParaRPr lang="en-US" sz="2000" dirty="0" smtClean="0">
              <a:latin typeface="Constantia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latin typeface="Californian FB" pitchFamily="18" charset="0"/>
              </a:rPr>
              <a:t>Where did you used to do it?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latin typeface="Californian FB" pitchFamily="18" charset="0"/>
              </a:rPr>
              <a:t>With whom?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latin typeface="Californian FB" pitchFamily="18" charset="0"/>
              </a:rPr>
              <a:t>Why did you like it?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latin typeface="Californian FB" pitchFamily="18" charset="0"/>
              </a:rPr>
              <a:t>What other details can you give us related to your activity?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latin typeface="Californian FB" pitchFamily="18" charset="0"/>
              </a:rPr>
              <a:t>Do you still do it </a:t>
            </a:r>
            <a:r>
              <a:rPr lang="en-US" sz="3200" b="1" u="sng" dirty="0" smtClean="0">
                <a:latin typeface="Californian FB" pitchFamily="18" charset="0"/>
              </a:rPr>
              <a:t>today</a:t>
            </a:r>
            <a:r>
              <a:rPr lang="en-US" sz="3200" dirty="0" smtClean="0">
                <a:latin typeface="Californian FB" pitchFamily="18" charset="0"/>
              </a:rPr>
              <a:t>?  Why or why not?</a:t>
            </a:r>
          </a:p>
        </p:txBody>
      </p:sp>
    </p:spTree>
    <p:extLst>
      <p:ext uri="{BB962C8B-B14F-4D97-AF65-F5344CB8AC3E}">
        <p14:creationId xmlns:p14="http://schemas.microsoft.com/office/powerpoint/2010/main" val="17560336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70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Californian FB</vt:lpstr>
      <vt:lpstr>Constantia</vt:lpstr>
      <vt:lpstr>Cooper Black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2013-04-10T11:08:28Z</dcterms:created>
  <dcterms:modified xsi:type="dcterms:W3CDTF">2014-03-31T11:37:22Z</dcterms:modified>
</cp:coreProperties>
</file>